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48" y="11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99479-2306-4B00-A560-E9F6B9102C8B}" type="datetimeFigureOut">
              <a:rPr lang="en-US" smtClean="0"/>
              <a:t>8/9/2019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77061-DAA1-407D-AD34-51C0A04C39B4}" type="slidenum">
              <a:rPr lang="en-US" smtClean="0"/>
              <a:t>‹#›</a:t>
            </a:fld>
            <a:endParaRPr lang="en-US"/>
          </a:p>
        </p:txBody>
      </p:sp>
    </p:spTree>
    <p:extLst>
      <p:ext uri="{BB962C8B-B14F-4D97-AF65-F5344CB8AC3E}">
        <p14:creationId xmlns:p14="http://schemas.microsoft.com/office/powerpoint/2010/main" val="1594240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53D52B-BFDD-4C23-812C-7C7D66529704}"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2106877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3D52B-BFDD-4C23-812C-7C7D66529704}"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76160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3D52B-BFDD-4C23-812C-7C7D66529704}"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423472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3D52B-BFDD-4C23-812C-7C7D66529704}"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316267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53D52B-BFDD-4C23-812C-7C7D66529704}" type="datetimeFigureOut">
              <a:rPr lang="en-US" smtClean="0"/>
              <a:t>8/9/2019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359892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53D52B-BFDD-4C23-812C-7C7D66529704}" type="datetimeFigureOut">
              <a:rPr lang="en-US" smtClean="0"/>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93833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53D52B-BFDD-4C23-812C-7C7D66529704}" type="datetimeFigureOut">
              <a:rPr lang="en-US" smtClean="0"/>
              <a:t>8/9/2019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3917293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53D52B-BFDD-4C23-812C-7C7D66529704}" type="datetimeFigureOut">
              <a:rPr lang="en-US" smtClean="0"/>
              <a:t>8/9/2019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168982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3D52B-BFDD-4C23-812C-7C7D66529704}" type="datetimeFigureOut">
              <a:rPr lang="en-US" smtClean="0"/>
              <a:t>8/9/2019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357965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53D52B-BFDD-4C23-812C-7C7D66529704}" type="datetimeFigureOut">
              <a:rPr lang="en-US" smtClean="0"/>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114229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53D52B-BFDD-4C23-812C-7C7D66529704}" type="datetimeFigureOut">
              <a:rPr lang="en-US" smtClean="0"/>
              <a:t>8/9/2019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22399-46D4-4872-B125-30397FD3EE44}" type="slidenum">
              <a:rPr lang="en-US" smtClean="0"/>
              <a:t>‹#›</a:t>
            </a:fld>
            <a:endParaRPr lang="en-US"/>
          </a:p>
        </p:txBody>
      </p:sp>
    </p:spTree>
    <p:extLst>
      <p:ext uri="{BB962C8B-B14F-4D97-AF65-F5344CB8AC3E}">
        <p14:creationId xmlns:p14="http://schemas.microsoft.com/office/powerpoint/2010/main" val="288871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3D52B-BFDD-4C23-812C-7C7D66529704}" type="datetimeFigureOut">
              <a:rPr lang="en-US" smtClean="0"/>
              <a:t>8/9/2019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22399-46D4-4872-B125-30397FD3EE44}" type="slidenum">
              <a:rPr lang="en-US" smtClean="0"/>
              <a:t>‹#›</a:t>
            </a:fld>
            <a:endParaRPr lang="en-US"/>
          </a:p>
        </p:txBody>
      </p:sp>
    </p:spTree>
    <p:extLst>
      <p:ext uri="{BB962C8B-B14F-4D97-AF65-F5344CB8AC3E}">
        <p14:creationId xmlns:p14="http://schemas.microsoft.com/office/powerpoint/2010/main" val="2964742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fif"/><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533400"/>
          </a:xfrm>
        </p:spPr>
        <p:txBody>
          <a:bodyPr>
            <a:normAutofit/>
          </a:bodyPr>
          <a:lstStyle/>
          <a:p>
            <a:r>
              <a:rPr lang="en-US" sz="3200" u="sng" dirty="0" smtClean="0">
                <a:latin typeface="Agency FB" panose="020B0503020202020204" pitchFamily="34" charset="0"/>
              </a:rPr>
              <a:t>Investigating the events necessary for tornadoes to form</a:t>
            </a:r>
            <a:endParaRPr lang="en-US" sz="3200" u="sng" dirty="0">
              <a:latin typeface="Agency FB" panose="020B0503020202020204" pitchFamily="34" charset="0"/>
            </a:endParaRPr>
          </a:p>
        </p:txBody>
      </p:sp>
      <p:sp>
        <p:nvSpPr>
          <p:cNvPr id="6" name="TextBox 5"/>
          <p:cNvSpPr txBox="1"/>
          <p:nvPr/>
        </p:nvSpPr>
        <p:spPr>
          <a:xfrm>
            <a:off x="0" y="1955563"/>
            <a:ext cx="7693572" cy="1015663"/>
          </a:xfrm>
          <a:prstGeom prst="rect">
            <a:avLst/>
          </a:prstGeom>
          <a:noFill/>
        </p:spPr>
        <p:txBody>
          <a:bodyPr wrap="square" rtlCol="0">
            <a:spAutoFit/>
          </a:bodyPr>
          <a:lstStyle/>
          <a:p>
            <a:pPr algn="ctr"/>
            <a:r>
              <a:rPr lang="en-US" b="1" dirty="0" smtClean="0"/>
              <a:t>Collecting data</a:t>
            </a:r>
            <a:endParaRPr lang="en-US" sz="1200" b="1" dirty="0"/>
          </a:p>
          <a:p>
            <a:r>
              <a:rPr lang="en-US" sz="1400" b="1" dirty="0" smtClean="0"/>
              <a:t>There are two very different ways to observe a tornado. One is to collect data from a real tornado using multiple instruments. Another is to create computer simulations of a tornado and observing from a computer. Both are incredibly useful to find information about a tornado</a:t>
            </a:r>
            <a:endParaRPr lang="en-US" sz="1400" b="1" dirty="0"/>
          </a:p>
        </p:txBody>
      </p:sp>
      <p:sp>
        <p:nvSpPr>
          <p:cNvPr id="7" name="TextBox 6"/>
          <p:cNvSpPr txBox="1"/>
          <p:nvPr/>
        </p:nvSpPr>
        <p:spPr>
          <a:xfrm>
            <a:off x="1134398" y="2977254"/>
            <a:ext cx="9945143" cy="646331"/>
          </a:xfrm>
          <a:prstGeom prst="rect">
            <a:avLst/>
          </a:prstGeom>
          <a:noFill/>
        </p:spPr>
        <p:txBody>
          <a:bodyPr wrap="square" rtlCol="0">
            <a:spAutoFit/>
          </a:bodyPr>
          <a:lstStyle/>
          <a:p>
            <a:pPr algn="ctr"/>
            <a:r>
              <a:rPr lang="en-US" b="1" dirty="0" smtClean="0"/>
              <a:t>Data and images</a:t>
            </a:r>
          </a:p>
          <a:p>
            <a:pPr algn="ctr"/>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24603"/>
            <a:ext cx="3240741" cy="2742041"/>
          </a:xfrm>
          <a:prstGeom prst="rect">
            <a:avLst/>
          </a:prstGeom>
        </p:spPr>
      </p:pic>
      <p:sp>
        <p:nvSpPr>
          <p:cNvPr id="10" name="TextBox 9"/>
          <p:cNvSpPr txBox="1"/>
          <p:nvPr/>
        </p:nvSpPr>
        <p:spPr>
          <a:xfrm>
            <a:off x="989153" y="3359102"/>
            <a:ext cx="2807815" cy="830997"/>
          </a:xfrm>
          <a:prstGeom prst="rect">
            <a:avLst/>
          </a:prstGeom>
          <a:noFill/>
        </p:spPr>
        <p:txBody>
          <a:bodyPr wrap="square" rtlCol="0">
            <a:spAutoFit/>
          </a:bodyPr>
          <a:lstStyle/>
          <a:p>
            <a:pPr algn="ctr"/>
            <a:r>
              <a:rPr lang="en-US" sz="1200" dirty="0" smtClean="0">
                <a:latin typeface="Century" panose="02040604050505020304" pitchFamily="18" charset="0"/>
              </a:rPr>
              <a:t>This represents data from an EF5 tornado occurring in Oklahoma. The tornado happened in 05/24/2011 and hit its peak at 4:20 pm</a:t>
            </a:r>
            <a:endParaRPr lang="en-US" sz="1200" dirty="0">
              <a:latin typeface="Century" panose="02040604050505020304" pitchFamily="18" charset="0"/>
            </a:endParaRPr>
          </a:p>
        </p:txBody>
      </p:sp>
      <p:sp>
        <p:nvSpPr>
          <p:cNvPr id="11" name="TextBox 10"/>
          <p:cNvSpPr txBox="1"/>
          <p:nvPr/>
        </p:nvSpPr>
        <p:spPr>
          <a:xfrm>
            <a:off x="3044599" y="4235922"/>
            <a:ext cx="1627094" cy="784830"/>
          </a:xfrm>
          <a:prstGeom prst="rect">
            <a:avLst/>
          </a:prstGeom>
          <a:noFill/>
        </p:spPr>
        <p:txBody>
          <a:bodyPr wrap="square" rtlCol="0">
            <a:spAutoFit/>
          </a:bodyPr>
          <a:lstStyle/>
          <a:p>
            <a:r>
              <a:rPr lang="en-US" sz="900" dirty="0" smtClean="0"/>
              <a:t>Starting at around 3 pm, you can see overall temperature drop. At 4:20 pm, you can see a dip in the graph when the tornado is strongest</a:t>
            </a:r>
          </a:p>
        </p:txBody>
      </p:sp>
      <p:sp>
        <p:nvSpPr>
          <p:cNvPr id="12" name="TextBox 11"/>
          <p:cNvSpPr txBox="1"/>
          <p:nvPr/>
        </p:nvSpPr>
        <p:spPr>
          <a:xfrm>
            <a:off x="3049699" y="4984346"/>
            <a:ext cx="1627094" cy="507831"/>
          </a:xfrm>
          <a:prstGeom prst="rect">
            <a:avLst/>
          </a:prstGeom>
          <a:noFill/>
        </p:spPr>
        <p:txBody>
          <a:bodyPr wrap="square" rtlCol="0">
            <a:spAutoFit/>
          </a:bodyPr>
          <a:lstStyle/>
          <a:p>
            <a:r>
              <a:rPr lang="en-US" sz="900" dirty="0" smtClean="0"/>
              <a:t>Wind speed suddenly spikes at 4:20 when the tornado is the strongest</a:t>
            </a:r>
            <a:endParaRPr lang="en-US" sz="900" dirty="0"/>
          </a:p>
        </p:txBody>
      </p:sp>
      <p:sp>
        <p:nvSpPr>
          <p:cNvPr id="13" name="TextBox 12"/>
          <p:cNvSpPr txBox="1"/>
          <p:nvPr/>
        </p:nvSpPr>
        <p:spPr>
          <a:xfrm>
            <a:off x="3033237" y="5574687"/>
            <a:ext cx="1627095" cy="369332"/>
          </a:xfrm>
          <a:prstGeom prst="rect">
            <a:avLst/>
          </a:prstGeom>
          <a:noFill/>
        </p:spPr>
        <p:txBody>
          <a:bodyPr wrap="square" rtlCol="0">
            <a:spAutoFit/>
          </a:bodyPr>
          <a:lstStyle/>
          <a:p>
            <a:r>
              <a:rPr lang="en-US" sz="900" dirty="0" smtClean="0"/>
              <a:t>Pressure begins to fall at 2pm., and suddenly dips  at 4:20</a:t>
            </a:r>
            <a:endParaRPr lang="en-US" sz="900" dirty="0"/>
          </a:p>
        </p:txBody>
      </p:sp>
      <p:sp>
        <p:nvSpPr>
          <p:cNvPr id="14" name="TextBox 13"/>
          <p:cNvSpPr txBox="1"/>
          <p:nvPr/>
        </p:nvSpPr>
        <p:spPr>
          <a:xfrm>
            <a:off x="3049424" y="5944438"/>
            <a:ext cx="1627095" cy="507831"/>
          </a:xfrm>
          <a:prstGeom prst="rect">
            <a:avLst/>
          </a:prstGeom>
          <a:noFill/>
        </p:spPr>
        <p:txBody>
          <a:bodyPr wrap="square" rtlCol="0">
            <a:spAutoFit/>
          </a:bodyPr>
          <a:lstStyle/>
          <a:p>
            <a:r>
              <a:rPr lang="en-US" sz="900" dirty="0" smtClean="0"/>
              <a:t>Precipitation suddenly spikes at 4:30 and continues on for the rest of the day</a:t>
            </a:r>
            <a:endParaRPr lang="en-US" sz="900" dirty="0"/>
          </a:p>
        </p:txBody>
      </p:sp>
      <p:sp>
        <p:nvSpPr>
          <p:cNvPr id="15" name="TextBox 14"/>
          <p:cNvSpPr txBox="1"/>
          <p:nvPr/>
        </p:nvSpPr>
        <p:spPr>
          <a:xfrm>
            <a:off x="3049699" y="6504546"/>
            <a:ext cx="2339789" cy="230832"/>
          </a:xfrm>
          <a:prstGeom prst="rect">
            <a:avLst/>
          </a:prstGeom>
          <a:noFill/>
        </p:spPr>
        <p:txBody>
          <a:bodyPr wrap="square" rtlCol="0">
            <a:spAutoFit/>
          </a:bodyPr>
          <a:lstStyle/>
          <a:p>
            <a:r>
              <a:rPr lang="en-US" sz="900" dirty="0" smtClean="0"/>
              <a:t>Solar rad dips at 3pm</a:t>
            </a:r>
            <a:endParaRPr lang="en-US" sz="900"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0853" y="5455795"/>
            <a:ext cx="1746771" cy="1402205"/>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0660" y="4361563"/>
            <a:ext cx="1677124" cy="1072162"/>
          </a:xfrm>
          <a:prstGeom prst="rect">
            <a:avLst/>
          </a:prstGeom>
        </p:spPr>
      </p:pic>
      <p:sp>
        <p:nvSpPr>
          <p:cNvPr id="4" name="TextBox 3"/>
          <p:cNvSpPr txBox="1"/>
          <p:nvPr/>
        </p:nvSpPr>
        <p:spPr>
          <a:xfrm>
            <a:off x="4485540" y="3359102"/>
            <a:ext cx="2447364" cy="1015663"/>
          </a:xfrm>
          <a:prstGeom prst="rect">
            <a:avLst/>
          </a:prstGeom>
          <a:noFill/>
        </p:spPr>
        <p:txBody>
          <a:bodyPr wrap="square" rtlCol="0">
            <a:spAutoFit/>
          </a:bodyPr>
          <a:lstStyle/>
          <a:p>
            <a:pPr algn="ctr"/>
            <a:r>
              <a:rPr lang="en-US" sz="1200" dirty="0" smtClean="0">
                <a:latin typeface="Century" panose="02040604050505020304" pitchFamily="18" charset="0"/>
              </a:rPr>
              <a:t>Tornado alley is a region in the US where many tornadoes form. In this region there is also a mixture of cold air, dry air, and moist air</a:t>
            </a:r>
            <a:endParaRPr lang="en-US" sz="1200" dirty="0">
              <a:latin typeface="Century" panose="02040604050505020304" pitchFamily="18" charset="0"/>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33705" y="4247319"/>
            <a:ext cx="2657702" cy="1546865"/>
          </a:xfrm>
          <a:prstGeom prst="rect">
            <a:avLst/>
          </a:prstGeom>
        </p:spPr>
      </p:pic>
      <p:sp>
        <p:nvSpPr>
          <p:cNvPr id="9" name="TextBox 8"/>
          <p:cNvSpPr txBox="1"/>
          <p:nvPr/>
        </p:nvSpPr>
        <p:spPr>
          <a:xfrm>
            <a:off x="7693567" y="460898"/>
            <a:ext cx="4498428" cy="2523768"/>
          </a:xfrm>
          <a:prstGeom prst="rect">
            <a:avLst/>
          </a:prstGeom>
          <a:noFill/>
        </p:spPr>
        <p:txBody>
          <a:bodyPr wrap="square" rtlCol="0">
            <a:spAutoFit/>
          </a:bodyPr>
          <a:lstStyle/>
          <a:p>
            <a:pPr algn="ctr"/>
            <a:r>
              <a:rPr lang="en-US" b="1" dirty="0" smtClean="0"/>
              <a:t>Summary</a:t>
            </a:r>
          </a:p>
          <a:p>
            <a:r>
              <a:rPr lang="en-US" sz="1400" b="1" dirty="0" smtClean="0"/>
              <a:t>When finding the cause of tornadoes, I had to figure out if a certain event was caused by the tornado, or if it made the tornado. By combining data and research the cause of tornadoes became clearer. Two main ingredients must be present, a supercell storm and cold and warm moist air. A supercell storm has a vortex in it, which sucks up warm air and pushes down cool air. Warm air makes the vortex moist, making a funnel cloud. The cool downdraft pushes the funnel cloud down, and with enough force, it can form a tornado</a:t>
            </a:r>
            <a:endParaRPr lang="en-US" sz="1400" b="1" dirty="0"/>
          </a:p>
        </p:txBody>
      </p:sp>
      <p:sp>
        <p:nvSpPr>
          <p:cNvPr id="19" name="TextBox 18"/>
          <p:cNvSpPr txBox="1"/>
          <p:nvPr/>
        </p:nvSpPr>
        <p:spPr>
          <a:xfrm>
            <a:off x="2" y="455255"/>
            <a:ext cx="7693567" cy="1938992"/>
          </a:xfrm>
          <a:prstGeom prst="rect">
            <a:avLst/>
          </a:prstGeom>
          <a:noFill/>
        </p:spPr>
        <p:txBody>
          <a:bodyPr wrap="square" rtlCol="0">
            <a:spAutoFit/>
          </a:bodyPr>
          <a:lstStyle/>
          <a:p>
            <a:pPr algn="ctr"/>
            <a:r>
              <a:rPr lang="en-US" b="1" dirty="0" smtClean="0"/>
              <a:t>Introduction</a:t>
            </a:r>
          </a:p>
          <a:p>
            <a:r>
              <a:rPr lang="en-US" sz="1400" b="1" dirty="0" smtClean="0"/>
              <a:t>Knowing </a:t>
            </a:r>
            <a:r>
              <a:rPr lang="en-US" sz="1400" b="1" dirty="0"/>
              <a:t>how tornadoes form is a very important topic to research. Some of these twisters are deadly and could result in  casualties. Although knowing how tornadoes form wont help us stop them, it can still be able to warn people of incoming danger. Tornado alley in the US is vulnerable to disasters from Tornadoes. This makes it a good area to research and find data from. Tornadoes need specific events to take place in order for one to form. I will look at patterns, data and research to find the cause of tornadoes.</a:t>
            </a:r>
          </a:p>
          <a:p>
            <a:endParaRPr lang="en-US" dirty="0"/>
          </a:p>
        </p:txBody>
      </p:sp>
      <p:sp>
        <p:nvSpPr>
          <p:cNvPr id="20" name="TextBox 19"/>
          <p:cNvSpPr txBox="1"/>
          <p:nvPr/>
        </p:nvSpPr>
        <p:spPr>
          <a:xfrm>
            <a:off x="6717412" y="3344716"/>
            <a:ext cx="3090287" cy="830997"/>
          </a:xfrm>
          <a:prstGeom prst="rect">
            <a:avLst/>
          </a:prstGeom>
          <a:noFill/>
        </p:spPr>
        <p:txBody>
          <a:bodyPr wrap="square" rtlCol="0">
            <a:spAutoFit/>
          </a:bodyPr>
          <a:lstStyle/>
          <a:p>
            <a:pPr algn="ctr"/>
            <a:r>
              <a:rPr lang="en-US" sz="1200" dirty="0" smtClean="0">
                <a:latin typeface="Century" panose="02040604050505020304" pitchFamily="18" charset="0"/>
              </a:rPr>
              <a:t>In the large image, you can see the tornado itself and the updraft of warm moist air. In the small image, you can see cool and warm air mixing</a:t>
            </a:r>
            <a:endParaRPr lang="en-US" sz="1200" dirty="0">
              <a:latin typeface="Century" panose="02040604050505020304" pitchFamily="18" charset="0"/>
            </a:endParaRPr>
          </a:p>
        </p:txBody>
      </p:sp>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34282" y="5869962"/>
            <a:ext cx="1188579" cy="950863"/>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62515" y="5900803"/>
            <a:ext cx="1428892" cy="950863"/>
          </a:xfrm>
          <a:prstGeom prst="rect">
            <a:avLst/>
          </a:prstGeom>
        </p:spPr>
      </p:pic>
      <p:cxnSp>
        <p:nvCxnSpPr>
          <p:cNvPr id="24" name="Straight Connector 23"/>
          <p:cNvCxnSpPr/>
          <p:nvPr/>
        </p:nvCxnSpPr>
        <p:spPr>
          <a:xfrm flipV="1">
            <a:off x="0" y="2971226"/>
            <a:ext cx="12565117" cy="13440"/>
          </a:xfrm>
          <a:prstGeom prst="line">
            <a:avLst/>
          </a:prstGeom>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807699" y="4235922"/>
            <a:ext cx="2099737" cy="1301837"/>
          </a:xfrm>
          <a:prstGeom prst="rect">
            <a:avLst/>
          </a:prstGeom>
        </p:spPr>
      </p:pic>
      <p:sp>
        <p:nvSpPr>
          <p:cNvPr id="26" name="TextBox 25"/>
          <p:cNvSpPr txBox="1"/>
          <p:nvPr/>
        </p:nvSpPr>
        <p:spPr>
          <a:xfrm>
            <a:off x="9807699" y="3359102"/>
            <a:ext cx="2229526" cy="646331"/>
          </a:xfrm>
          <a:prstGeom prst="rect">
            <a:avLst/>
          </a:prstGeom>
          <a:noFill/>
        </p:spPr>
        <p:txBody>
          <a:bodyPr wrap="square" rtlCol="0">
            <a:spAutoFit/>
          </a:bodyPr>
          <a:lstStyle/>
          <a:p>
            <a:pPr algn="ctr"/>
            <a:r>
              <a:rPr lang="en-US" sz="1200" dirty="0" smtClean="0">
                <a:latin typeface="Century" panose="02040604050505020304" pitchFamily="18" charset="0"/>
              </a:rPr>
              <a:t>Supercell thunderstorms are what help form a tornado because of the vortex inside</a:t>
            </a:r>
            <a:endParaRPr lang="en-US" sz="1200" dirty="0">
              <a:latin typeface="Century" panose="02040604050505020304" pitchFamily="18" charset="0"/>
            </a:endParaRPr>
          </a:p>
        </p:txBody>
      </p:sp>
    </p:spTree>
    <p:extLst>
      <p:ext uri="{BB962C8B-B14F-4D97-AF65-F5344CB8AC3E}">
        <p14:creationId xmlns:p14="http://schemas.microsoft.com/office/powerpoint/2010/main" val="2698316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447</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Arial</vt:lpstr>
      <vt:lpstr>Calibri</vt:lpstr>
      <vt:lpstr>Calibri Light</vt:lpstr>
      <vt:lpstr>Century</vt:lpstr>
      <vt:lpstr>Office Theme</vt:lpstr>
      <vt:lpstr>Investigating the events necessary for tornadoes to form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the events necessary for tornados to form</dc:title>
  <dc:creator>techcamp</dc:creator>
  <cp:lastModifiedBy>techcamp</cp:lastModifiedBy>
  <cp:revision>18</cp:revision>
  <dcterms:created xsi:type="dcterms:W3CDTF">2019-08-09T14:30:50Z</dcterms:created>
  <dcterms:modified xsi:type="dcterms:W3CDTF">2019-08-09T17:35:18Z</dcterms:modified>
</cp:coreProperties>
</file>